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76079" autoAdjust="0"/>
  </p:normalViewPr>
  <p:slideViewPr>
    <p:cSldViewPr snapToGrid="0">
      <p:cViewPr varScale="1">
        <p:scale>
          <a:sx n="56" d="100"/>
          <a:sy n="56" d="100"/>
        </p:scale>
        <p:origin x="1692" y="-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11F3-7FE8-4E7F-8D5B-9EBBF6C1E65E}" type="datetimeFigureOut">
              <a:rPr lang="zh-TW" altLang="en-US" smtClean="0"/>
              <a:t>2016/6/15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7FC54-8A48-4094-BAD4-D5EEAEAD1E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71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75.</a:t>
            </a:r>
            <a:r>
              <a:rPr lang="en-US" altLang="zh-TW" baseline="0" dirty="0" smtClean="0"/>
              <a:t> There are two ways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FC54-8A48-4094-BAD4-D5EEAEAD1E1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5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DC4-00AB-4C5B-837D-AE1F65CD7793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1A4C-87D7-435B-9FC2-EAC624E60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21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DC4-00AB-4C5B-837D-AE1F65CD7793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1A4C-87D7-435B-9FC2-EAC624E60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48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DC4-00AB-4C5B-837D-AE1F65CD7793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1A4C-87D7-435B-9FC2-EAC624E60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57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DC4-00AB-4C5B-837D-AE1F65CD7793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1A4C-87D7-435B-9FC2-EAC624E60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21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DC4-00AB-4C5B-837D-AE1F65CD7793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1A4C-87D7-435B-9FC2-EAC624E60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4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DC4-00AB-4C5B-837D-AE1F65CD7793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1A4C-87D7-435B-9FC2-EAC624E60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76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DC4-00AB-4C5B-837D-AE1F65CD7793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1A4C-87D7-435B-9FC2-EAC624E60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15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DC4-00AB-4C5B-837D-AE1F65CD7793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1A4C-87D7-435B-9FC2-EAC624E60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95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DC4-00AB-4C5B-837D-AE1F65CD7793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1A4C-87D7-435B-9FC2-EAC624E60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93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DC4-00AB-4C5B-837D-AE1F65CD7793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1A4C-87D7-435B-9FC2-EAC624E60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DC4-00AB-4C5B-837D-AE1F65CD7793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1A4C-87D7-435B-9FC2-EAC624E60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40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EDC4-00AB-4C5B-837D-AE1F65CD7793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81A4C-87D7-435B-9FC2-EAC624E60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9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Review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5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Chapter </a:t>
            </a:r>
            <a:r>
              <a:rPr lang="en-US" altLang="zh-TW" dirty="0" smtClean="0"/>
              <a:t>6-2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T&amp;F</a:t>
            </a:r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93" y="2461595"/>
            <a:ext cx="7309628" cy="106721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93" y="3578500"/>
            <a:ext cx="6532537" cy="6294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79" y="4257606"/>
            <a:ext cx="6371803" cy="181297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177307" y="6226652"/>
            <a:ext cx="360608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How to check one-to-one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662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Chapter </a:t>
            </a:r>
            <a:r>
              <a:rPr lang="en-US" altLang="zh-TW" dirty="0" smtClean="0"/>
              <a:t>6-3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T&amp;F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33" y="1825625"/>
            <a:ext cx="5809038" cy="10777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533" y="3038351"/>
            <a:ext cx="5954919" cy="17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Chapter 6-3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Basis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8" y="2669005"/>
            <a:ext cx="7835831" cy="7947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8" y="3729650"/>
            <a:ext cx="8053572" cy="21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Chapter </a:t>
            </a:r>
            <a:r>
              <a:rPr lang="en-US" altLang="zh-TW" dirty="0" smtClean="0"/>
              <a:t>6-4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T&amp;F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08" y="1825625"/>
            <a:ext cx="7388392" cy="121768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203" y="4490320"/>
            <a:ext cx="5620472" cy="47698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54" y="3202831"/>
            <a:ext cx="6155486" cy="13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 T&amp;F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011" y="1690689"/>
            <a:ext cx="5869589" cy="36688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810" y="5710869"/>
            <a:ext cx="6783989" cy="6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51" y="1825625"/>
            <a:ext cx="7837898" cy="12195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05" y="3476333"/>
            <a:ext cx="7226189" cy="17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4" y="1423231"/>
            <a:ext cx="8452842" cy="19028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94" y="3460973"/>
            <a:ext cx="8204356" cy="30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825625"/>
            <a:ext cx="8305800" cy="47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5.3 T&amp;F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97650"/>
            <a:ext cx="7384024" cy="14828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729584"/>
            <a:ext cx="7513692" cy="112917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4723382"/>
            <a:ext cx="8877300" cy="41692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5483205"/>
            <a:ext cx="8591803" cy="8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0" y="1389155"/>
            <a:ext cx="8626739" cy="25572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30" y="4081359"/>
            <a:ext cx="8526028" cy="25696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475" y="365126"/>
            <a:ext cx="1847850" cy="6953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762" y="317501"/>
            <a:ext cx="19716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Chapter 5 review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5" y="4001294"/>
            <a:ext cx="8369190" cy="16664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41" y="2132288"/>
            <a:ext cx="8742580" cy="135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Chapter </a:t>
            </a:r>
            <a:r>
              <a:rPr lang="en-US" altLang="zh-TW" dirty="0" smtClean="0"/>
              <a:t>6-1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7628707" cy="11182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211954"/>
            <a:ext cx="7628707" cy="22437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590682"/>
            <a:ext cx="7765250" cy="72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2243</TotalTime>
  <Words>38</Words>
  <Application>Microsoft Office PowerPoint</Application>
  <PresentationFormat>如螢幕大小 (4:3)</PresentationFormat>
  <Paragraphs>20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Review </vt:lpstr>
      <vt:lpstr>5.1 T&amp;F</vt:lpstr>
      <vt:lpstr>5.1</vt:lpstr>
      <vt:lpstr>5.2</vt:lpstr>
      <vt:lpstr>5.2</vt:lpstr>
      <vt:lpstr>5.3 T&amp;F</vt:lpstr>
      <vt:lpstr>5.3</vt:lpstr>
      <vt:lpstr>Chapter 5 review</vt:lpstr>
      <vt:lpstr>Chapter 6-1</vt:lpstr>
      <vt:lpstr>Chapter 6-2</vt:lpstr>
      <vt:lpstr>Chapter 6-3</vt:lpstr>
      <vt:lpstr>Chapter 6-3</vt:lpstr>
      <vt:lpstr>Chapter 6-4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Lee Hung-yi</cp:lastModifiedBy>
  <cp:revision>24</cp:revision>
  <dcterms:created xsi:type="dcterms:W3CDTF">2016-06-10T02:40:44Z</dcterms:created>
  <dcterms:modified xsi:type="dcterms:W3CDTF">2016-06-15T01:12:46Z</dcterms:modified>
</cp:coreProperties>
</file>